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20E44B-A983-495A-BEDC-D1A3086557D9}" v="2" dt="2022-03-19T13:25:53.0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orman Doret" userId="d8141e445c989f96" providerId="LiveId" clId="{7020E44B-A983-495A-BEDC-D1A3086557D9}"/>
    <pc:docChg chg="undo custSel modSld">
      <pc:chgData name="Norman Doret" userId="d8141e445c989f96" providerId="LiveId" clId="{7020E44B-A983-495A-BEDC-D1A3086557D9}" dt="2022-03-20T03:39:39.204" v="15" actId="207"/>
      <pc:docMkLst>
        <pc:docMk/>
      </pc:docMkLst>
      <pc:sldChg chg="modSp mod">
        <pc:chgData name="Norman Doret" userId="d8141e445c989f96" providerId="LiveId" clId="{7020E44B-A983-495A-BEDC-D1A3086557D9}" dt="2022-03-20T03:39:39.204" v="15" actId="207"/>
        <pc:sldMkLst>
          <pc:docMk/>
          <pc:sldMk cId="2882559772" sldId="256"/>
        </pc:sldMkLst>
        <pc:spChg chg="mod">
          <ac:chgData name="Norman Doret" userId="d8141e445c989f96" providerId="LiveId" clId="{7020E44B-A983-495A-BEDC-D1A3086557D9}" dt="2022-03-20T03:39:39.204" v="15" actId="207"/>
          <ac:spMkLst>
            <pc:docMk/>
            <pc:sldMk cId="2882559772" sldId="256"/>
            <ac:spMk id="3" creationId="{F433B4C0-9B68-40DF-B67A-A942191241F9}"/>
          </ac:spMkLst>
        </pc:spChg>
      </pc:sldChg>
      <pc:sldChg chg="addSp delSp modSp mod setBg">
        <pc:chgData name="Norman Doret" userId="d8141e445c989f96" providerId="LiveId" clId="{7020E44B-A983-495A-BEDC-D1A3086557D9}" dt="2022-03-19T13:26:36.048" v="14" actId="1076"/>
        <pc:sldMkLst>
          <pc:docMk/>
          <pc:sldMk cId="3376503862" sldId="264"/>
        </pc:sldMkLst>
        <pc:spChg chg="mod">
          <ac:chgData name="Norman Doret" userId="d8141e445c989f96" providerId="LiveId" clId="{7020E44B-A983-495A-BEDC-D1A3086557D9}" dt="2022-03-19T13:26:28.772" v="13" actId="26606"/>
          <ac:spMkLst>
            <pc:docMk/>
            <pc:sldMk cId="3376503862" sldId="264"/>
            <ac:spMk id="2" creationId="{66BC3510-2FA7-45A5-92BD-D1381474BA3A}"/>
          </ac:spMkLst>
        </pc:spChg>
        <pc:spChg chg="add del mod">
          <ac:chgData name="Norman Doret" userId="d8141e445c989f96" providerId="LiveId" clId="{7020E44B-A983-495A-BEDC-D1A3086557D9}" dt="2022-03-19T13:25:56.918" v="5" actId="478"/>
          <ac:spMkLst>
            <pc:docMk/>
            <pc:sldMk cId="3376503862" sldId="264"/>
            <ac:spMk id="6" creationId="{AF832CF9-0723-473F-8D47-2BA793F3661F}"/>
          </ac:spMkLst>
        </pc:spChg>
        <pc:spChg chg="add del">
          <ac:chgData name="Norman Doret" userId="d8141e445c989f96" providerId="LiveId" clId="{7020E44B-A983-495A-BEDC-D1A3086557D9}" dt="2022-03-19T13:26:09.335" v="7" actId="26606"/>
          <ac:spMkLst>
            <pc:docMk/>
            <pc:sldMk cId="3376503862" sldId="264"/>
            <ac:spMk id="10" creationId="{D4771268-CB57-404A-9271-370EB28F6090}"/>
          </ac:spMkLst>
        </pc:spChg>
        <pc:spChg chg="add del">
          <ac:chgData name="Norman Doret" userId="d8141e445c989f96" providerId="LiveId" clId="{7020E44B-A983-495A-BEDC-D1A3086557D9}" dt="2022-03-19T13:26:12.582" v="9" actId="26606"/>
          <ac:spMkLst>
            <pc:docMk/>
            <pc:sldMk cId="3376503862" sldId="264"/>
            <ac:spMk id="12" creationId="{7F57BEA8-497D-4AA8-8A18-BDCD696B25FE}"/>
          </ac:spMkLst>
        </pc:spChg>
        <pc:spChg chg="add del">
          <ac:chgData name="Norman Doret" userId="d8141e445c989f96" providerId="LiveId" clId="{7020E44B-A983-495A-BEDC-D1A3086557D9}" dt="2022-03-19T13:26:15.080" v="11" actId="26606"/>
          <ac:spMkLst>
            <pc:docMk/>
            <pc:sldMk cId="3376503862" sldId="264"/>
            <ac:spMk id="18" creationId="{6753252F-4873-4F63-801D-CC719279A7D5}"/>
          </ac:spMkLst>
        </pc:spChg>
        <pc:spChg chg="add del">
          <ac:chgData name="Norman Doret" userId="d8141e445c989f96" providerId="LiveId" clId="{7020E44B-A983-495A-BEDC-D1A3086557D9}" dt="2022-03-19T13:26:15.080" v="11" actId="26606"/>
          <ac:spMkLst>
            <pc:docMk/>
            <pc:sldMk cId="3376503862" sldId="264"/>
            <ac:spMk id="19" creationId="{047C8CCB-F95D-4249-92DD-651249D3535A}"/>
          </ac:spMkLst>
        </pc:spChg>
        <pc:spChg chg="add del">
          <ac:chgData name="Norman Doret" userId="d8141e445c989f96" providerId="LiveId" clId="{7020E44B-A983-495A-BEDC-D1A3086557D9}" dt="2022-03-19T13:26:28.772" v="13" actId="26606"/>
          <ac:spMkLst>
            <pc:docMk/>
            <pc:sldMk cId="3376503862" sldId="264"/>
            <ac:spMk id="21" creationId="{A4AC5506-6312-4701-8D3C-40187889A947}"/>
          </ac:spMkLst>
        </pc:spChg>
        <pc:picChg chg="add mod">
          <ac:chgData name="Norman Doret" userId="d8141e445c989f96" providerId="LiveId" clId="{7020E44B-A983-495A-BEDC-D1A3086557D9}" dt="2022-03-19T13:26:36.048" v="14" actId="1076"/>
          <ac:picMkLst>
            <pc:docMk/>
            <pc:sldMk cId="3376503862" sldId="264"/>
            <ac:picMk id="5" creationId="{F4F670E4-5CF2-4116-9617-25F63409C463}"/>
          </ac:picMkLst>
        </pc:picChg>
        <pc:picChg chg="del">
          <ac:chgData name="Norman Doret" userId="d8141e445c989f96" providerId="LiveId" clId="{7020E44B-A983-495A-BEDC-D1A3086557D9}" dt="2022-03-19T13:25:53.025" v="4" actId="478"/>
          <ac:picMkLst>
            <pc:docMk/>
            <pc:sldMk cId="3376503862" sldId="264"/>
            <ac:picMk id="8194" creationId="{ECE82513-88F8-474C-A5BB-A8D6207DC4B9}"/>
          </ac:picMkLst>
        </pc:picChg>
        <pc:cxnChg chg="add del">
          <ac:chgData name="Norman Doret" userId="d8141e445c989f96" providerId="LiveId" clId="{7020E44B-A983-495A-BEDC-D1A3086557D9}" dt="2022-03-19T13:26:12.582" v="9" actId="26606"/>
          <ac:cxnSpMkLst>
            <pc:docMk/>
            <pc:sldMk cId="3376503862" sldId="264"/>
            <ac:cxnSpMk id="13" creationId="{D2E961F1-4A28-4A5F-BBD4-6E400E5E6C75}"/>
          </ac:cxnSpMkLst>
        </pc:cxnChg>
        <pc:cxnChg chg="add del">
          <ac:chgData name="Norman Doret" userId="d8141e445c989f96" providerId="LiveId" clId="{7020E44B-A983-495A-BEDC-D1A3086557D9}" dt="2022-03-19T13:26:12.582" v="9" actId="26606"/>
          <ac:cxnSpMkLst>
            <pc:docMk/>
            <pc:sldMk cId="3376503862" sldId="264"/>
            <ac:cxnSpMk id="14" creationId="{A82415D3-DDE5-4D63-8CB3-23A5EC581B27}"/>
          </ac:cxnSpMkLst>
        </pc:cxnChg>
        <pc:cxnChg chg="add del">
          <ac:chgData name="Norman Doret" userId="d8141e445c989f96" providerId="LiveId" clId="{7020E44B-A983-495A-BEDC-D1A3086557D9}" dt="2022-03-19T13:26:12.582" v="9" actId="26606"/>
          <ac:cxnSpMkLst>
            <pc:docMk/>
            <pc:sldMk cId="3376503862" sldId="264"/>
            <ac:cxnSpMk id="16" creationId="{AD7193FB-6AE6-4B3B-8F89-56B55DD63B4D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39F5D-C3DD-4BC4-A4B8-7AACE262BD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A082F3-5E54-408D-952B-69B7E94C5C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C46F2-7B6B-4DFB-9EC3-45624FA90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7EBE-DA0D-43B6-8D44-FA92AA2B3933}" type="datetimeFigureOut">
              <a:rPr lang="en-US" smtClean="0"/>
              <a:t>3/20/2022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F12D23-7794-423D-9AC2-7B1FCF833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83C4F2-F1B3-46AE-AA69-20943CD1D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91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F078E-F73D-4B0F-8E5D-2789ACA61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343F64-36EF-42F1-B8A8-28A3CAABEE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182A0A-9EE5-46AC-8B1B-F2FA97BF6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7EBE-DA0D-43B6-8D44-FA92AA2B3933}" type="datetimeFigureOut">
              <a:rPr lang="en-US" smtClean="0"/>
              <a:t>3/20/2022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1DC017-A31B-48D4-A4EE-3EB1209E2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31BEFA-5A87-48D1-8F9D-413ED6CAC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316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4CE5C9-3F72-4D39-AFE4-758EC6B71F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32FB10-C0CA-458B-B2C4-5866F7DDD3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B3165-7668-47F8-B961-655F58B97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7EBE-DA0D-43B6-8D44-FA92AA2B3933}" type="datetimeFigureOut">
              <a:rPr lang="en-US" smtClean="0"/>
              <a:t>3/20/2022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C52EDD-C9B6-4DE1-B7FA-501727762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88AF50-47E4-41FC-A7D8-446E2CF0D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133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45984-577E-47F8-994D-762A2399B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1F09C-418B-4DC1-A954-CCAAFCE8B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0BD39F-73F6-4A00-8F6D-8039E3D9A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7EBE-DA0D-43B6-8D44-FA92AA2B3933}" type="datetimeFigureOut">
              <a:rPr lang="en-US" smtClean="0"/>
              <a:t>3/20/2022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4726C-BE95-4C09-A8D9-14F471AFE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03489-F85F-4625-A879-DD7A2E9C4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931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774D5-82F6-47C4-9BE7-93A75844C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9440EB-8BC7-48C5-8865-6364C3711D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FAD69-5A01-412E-9C45-B69332A5B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7EBE-DA0D-43B6-8D44-FA92AA2B3933}" type="datetimeFigureOut">
              <a:rPr lang="en-US" smtClean="0"/>
              <a:t>3/20/2022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17ED4-F82B-4375-AEA0-904868806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1B334-86A6-4238-9AD7-2EEDBDAC0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791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3D2EB-6165-436D-9932-B692FB0EF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C642D5-8017-4DCA-8F65-9885DF6D05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60B4DF-3444-4638-BEA8-3FC4DF504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C04DC2-C442-43FD-9B41-731D9246B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7EBE-DA0D-43B6-8D44-FA92AA2B3933}" type="datetimeFigureOut">
              <a:rPr lang="en-US" smtClean="0"/>
              <a:t>3/20/2022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FC8C1F-CE6A-488C-816F-8ACC84533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39F590-ED66-4D4B-A50B-AF464EE00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128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A4F91-EA5C-4BF2-9E44-B99EF8F1D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5FDCF2-2884-45A0-AB00-67E3D6EC71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029029-53A3-4C1B-8526-102E45EA43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8C625F-2B6D-4FE6-A1A8-69AE42BAA1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D5894E-5594-4DB4-BDD8-245FE9E7F8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37792B-50B3-44EC-9E08-D75322356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7EBE-DA0D-43B6-8D44-FA92AA2B3933}" type="datetimeFigureOut">
              <a:rPr lang="en-US" smtClean="0"/>
              <a:t>3/20/2022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B709FB-F598-40F1-B922-4B8F43B3B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E2A240-8D15-41C4-9949-99F5BC83C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533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41195-8AB6-4253-8830-E23535026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B85F28-F6B6-40E8-B0B2-6C30A13AA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7EBE-DA0D-43B6-8D44-FA92AA2B3933}" type="datetimeFigureOut">
              <a:rPr lang="en-US" smtClean="0"/>
              <a:t>3/20/2022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520F56-8BBA-479A-9E07-63C3EC3B3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C3CB5F-4258-4869-A866-D9959101D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565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F99FBD-7413-4689-8366-750857CDB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7EBE-DA0D-43B6-8D44-FA92AA2B3933}" type="datetimeFigureOut">
              <a:rPr lang="en-US" smtClean="0"/>
              <a:t>3/20/2022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274A98-51A2-42D7-9741-7323A7E23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D17F21-A26E-48B4-A83D-D0D5AA948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393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9E2D1-9F19-4942-B881-FCA74BB4A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4AB26-8D08-46E1-A8DC-CE6C06FDA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8207B8-FF82-4544-AC89-471D810441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C90540-8C07-4EB5-9D15-B495E4204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7EBE-DA0D-43B6-8D44-FA92AA2B3933}" type="datetimeFigureOut">
              <a:rPr lang="en-US" smtClean="0"/>
              <a:t>3/20/2022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E341AA-1814-4826-B12D-896CA1EBD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649D3D-E85E-4ACB-B7CA-BE8F40E22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796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FAE1E-7A4C-40C2-8EE0-8CEC318A9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D71192-BAB6-4D4A-891C-406D4ECF2F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8E5DD7-C783-4EC7-A082-1E07D6371E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F27D37-DD51-4C21-90E8-7D8327C07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7EBE-DA0D-43B6-8D44-FA92AA2B3933}" type="datetimeFigureOut">
              <a:rPr lang="en-US" smtClean="0"/>
              <a:t>3/20/2022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318FFA-0606-4285-A15E-4FBED3CE0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D63587-B747-4413-9CAE-079F3F391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908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4627A6-3EE4-4DC2-BF92-733C3D17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3F89B9-3337-4CC8-AE81-49498D7A12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1A7AA9-BFCB-4334-B363-04ED805B99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7EBE-DA0D-43B6-8D44-FA92AA2B3933}" type="datetimeFigureOut">
              <a:rPr lang="en-US" smtClean="0"/>
              <a:t>3/20/2022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8AF76-5B6B-4356-84CF-D35677BD29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CE941-9D38-4A9C-A562-3157686054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F394AB-90F6-4522-A181-8566551DC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517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9iuFGRteMb3kAu80RROosaV1PEw5H7rn0NWL_G-rLo4/edit?usp=sharing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ig_Ben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oogle.com/maps/%E2%80%A6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google.com/maps/%E2%80%A6" TargetMode="External"/><Relationship Id="rId4" Type="http://schemas.openxmlformats.org/officeDocument/2006/relationships/hyperlink" Target="https://en.wikipedia.org/wiki/Big_Ben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433B4C0-9B68-40DF-B67A-A942191241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75361"/>
            <a:ext cx="9144000" cy="1655762"/>
          </a:xfrm>
        </p:spPr>
        <p:txBody>
          <a:bodyPr anchor="ctr"/>
          <a:lstStyle/>
          <a:p>
            <a:r>
              <a:rPr lang="en-US" dirty="0"/>
              <a:t>By Team 2: Yohan LANG, Norman DORET, Andrei PALAEV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8B9A15C-376E-41ED-95D6-C74F4EA036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62" t="35051" r="58461" b="17790"/>
          <a:stretch/>
        </p:blipFill>
        <p:spPr>
          <a:xfrm>
            <a:off x="3627120" y="200750"/>
            <a:ext cx="4937760" cy="5341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559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3279D91A-5C9B-425B-BD2B-4EFA93900D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3" r="9960" b="-1"/>
          <a:stretch/>
        </p:blipFill>
        <p:spPr bwMode="auto">
          <a:xfrm>
            <a:off x="-1" y="10"/>
            <a:ext cx="12192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08F568-3A44-4B6B-B679-07D963316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US" sz="3600"/>
              <a:t>Challenges and solution ideas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045FE-8253-4514-916D-AA91360DB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Find the training dataset</a:t>
            </a:r>
          </a:p>
          <a:p>
            <a:r>
              <a:rPr lang="en-US" sz="1800" dirty="0"/>
              <a:t>Google Landmarks dataset is wide dataset which contains monuments images and corresponding bounding boxes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19439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D8E05F-18A1-4466-8209-E14FF5AEC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4200"/>
              <a:t>Challenges and solution ideas</a:t>
            </a:r>
          </a:p>
        </p:txBody>
      </p:sp>
      <p:sp>
        <p:nvSpPr>
          <p:cNvPr id="7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26A7F-3B75-4F9C-854C-569CC1200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/>
              <a:t>Training a Neural Network for monuments detection</a:t>
            </a:r>
          </a:p>
          <a:p>
            <a:pPr lvl="1"/>
            <a:r>
              <a:rPr lang="en-US" sz="2200"/>
              <a:t>There exist some pretrained models for object detection</a:t>
            </a:r>
          </a:p>
          <a:p>
            <a:pPr lvl="1"/>
            <a:r>
              <a:rPr lang="en-US" sz="2200"/>
              <a:t>Neural Network can learn embeddings instead of labels</a:t>
            </a:r>
          </a:p>
          <a:p>
            <a:endParaRPr lang="en-US" sz="220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9F38FACF-4A2E-41B1-9ADE-239B3D57E5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703070"/>
            <a:ext cx="6903720" cy="3451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5234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AAAE94E3-A7DB-4868-B1E3-E49703488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B5BBEA-4683-4390-A182-EAF70B969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5279408" cy="1128068"/>
          </a:xfrm>
        </p:spPr>
        <p:txBody>
          <a:bodyPr anchor="ctr">
            <a:normAutofit/>
          </a:bodyPr>
          <a:lstStyle/>
          <a:p>
            <a:r>
              <a:rPr lang="en-US" sz="3700"/>
              <a:t>Challenges and solutions ideas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9" name="Rectangle 78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123821"/>
            <a:ext cx="4975066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4BBD6-0CCF-4511-854D-E48F62063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5278066" cy="3979585"/>
          </a:xfrm>
        </p:spPr>
        <p:txBody>
          <a:bodyPr anchor="ctr">
            <a:normAutofit/>
          </a:bodyPr>
          <a:lstStyle/>
          <a:p>
            <a:r>
              <a:rPr lang="en-US" sz="2000"/>
              <a:t>Interactivity and reactivity:</a:t>
            </a:r>
          </a:p>
          <a:p>
            <a:pPr lvl="1"/>
            <a:r>
              <a:rPr lang="en-US" sz="2000"/>
              <a:t>Augmented reality rather than just image processing</a:t>
            </a:r>
          </a:p>
          <a:p>
            <a:pPr lvl="1"/>
            <a:r>
              <a:rPr lang="en-US" sz="2000"/>
              <a:t>Extract frames from the camera feed</a:t>
            </a:r>
          </a:p>
          <a:p>
            <a:pPr lvl="1"/>
            <a:r>
              <a:rPr lang="en-US" sz="2000"/>
              <a:t>Light and fast trained model</a:t>
            </a:r>
          </a:p>
          <a:p>
            <a:r>
              <a:rPr lang="en-US" sz="2000"/>
              <a:t>Running a deep learning model on smartphone</a:t>
            </a:r>
          </a:p>
          <a:p>
            <a:pPr lvl="1"/>
            <a:r>
              <a:rPr lang="en-US" sz="2000"/>
              <a:t>TensorFlow Lite or Pytorch Mobile is the solution</a:t>
            </a:r>
          </a:p>
          <a:p>
            <a:endParaRPr lang="en-US" sz="200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9687" y="357447"/>
            <a:ext cx="4845488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9DD7FD9-F8E6-4D73-AC57-EBB524121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83423" y="604492"/>
            <a:ext cx="4397433" cy="2473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8CB5D2D7-DF65-4E86-BFBA-FFB9B5ACE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9687" y="3505479"/>
            <a:ext cx="4845488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32124234-6D01-475F-B34A-61A430AE6F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21829" y="3707894"/>
            <a:ext cx="2518756" cy="251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3691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" name="Rectangle 81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F436DC04-0196-4457-8D03-AFA34D4B42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23872"/>
          <a:stretch/>
        </p:blipFill>
        <p:spPr bwMode="auto">
          <a:xfrm>
            <a:off x="3522468" y="1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Rectangle 83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58D49-2E1D-4343-B8AC-8776DBC27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/>
              <a:t>Evaluation Strategy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5F5D3-5694-4640-94AB-CA9DC83E6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/>
              <a:t>User study with a real condition simulation in Seoul</a:t>
            </a:r>
          </a:p>
          <a:p>
            <a:r>
              <a:rPr lang="en-US" sz="1700"/>
              <a:t>Search the limit of the recognition algorithme</a:t>
            </a:r>
          </a:p>
          <a:p>
            <a:r>
              <a:rPr lang="en-US" sz="1700"/>
              <a:t>Give access to the app at some acquaintances which could represent our sample</a:t>
            </a:r>
          </a:p>
          <a:p>
            <a:r>
              <a:rPr lang="en-US" sz="1700"/>
              <a:t>Is it easy to use in the street?</a:t>
            </a:r>
          </a:p>
          <a:p>
            <a:r>
              <a:rPr lang="en-US" sz="1700"/>
              <a:t>Does it return enough information?</a:t>
            </a:r>
          </a:p>
          <a:p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2537795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291C1-E9D4-459A-8C5B-A1F26706B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Plan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B355F12-4164-4CD1-ABB1-046CA57BBE9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6403" y="1825625"/>
            <a:ext cx="879919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F7D9FB-AEA3-4214-B42A-4F5B16028E80}"/>
              </a:ext>
            </a:extLst>
          </p:cNvPr>
          <p:cNvSpPr txBox="1"/>
          <p:nvPr/>
        </p:nvSpPr>
        <p:spPr>
          <a:xfrm>
            <a:off x="638002" y="6176963"/>
            <a:ext cx="6099462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0" i="0" u="sng" strike="noStrike" dirty="0">
                <a:solidFill>
                  <a:srgbClr val="3D4594"/>
                </a:solidFill>
                <a:effectLst/>
                <a:latin typeface="Calibri" panose="020F0502020204030204" pitchFamily="34" charset="0"/>
                <a:hlinkClick r:id="rId3"/>
              </a:rPr>
              <a:t>Project plan</a:t>
            </a:r>
            <a:endParaRPr lang="en-US" b="0" dirty="0">
              <a:effectLst/>
            </a:endParaRPr>
          </a:p>
          <a:p>
            <a:br>
              <a:rPr lang="en-US" b="0" dirty="0">
                <a:effectLst/>
              </a:rPr>
            </a:br>
            <a:br>
              <a:rPr lang="en-US" b="0" dirty="0">
                <a:effectLst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9716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8331A-CB67-423A-ADBA-6BC115587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/>
          <a:lstStyle/>
          <a:p>
            <a:r>
              <a:rPr lang="en-US" dirty="0"/>
              <a:t>Final deliverable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0D907-3730-4969-9898-8C09C04EC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An Android application that:</a:t>
            </a:r>
          </a:p>
          <a:p>
            <a:pPr lvl="1"/>
            <a:r>
              <a:rPr lang="en-US" dirty="0"/>
              <a:t>Takes the image from the phone camera</a:t>
            </a:r>
          </a:p>
          <a:p>
            <a:pPr lvl="1"/>
            <a:r>
              <a:rPr lang="en-US" dirty="0"/>
              <a:t>Shows the results of the monument detection and provides the information about them</a:t>
            </a:r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E0FC313-CA58-4F2F-8870-08BBEB8488A0}"/>
              </a:ext>
            </a:extLst>
          </p:cNvPr>
          <p:cNvSpPr txBox="1">
            <a:spLocks/>
          </p:cNvSpPr>
          <p:nvPr/>
        </p:nvSpPr>
        <p:spPr>
          <a:xfrm>
            <a:off x="6096000" y="1843088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app detects the monuments with high accuracy</a:t>
            </a:r>
          </a:p>
          <a:p>
            <a:r>
              <a:rPr lang="en-US" dirty="0"/>
              <a:t>The app gives the relevant information about the monuments (need to define??)</a:t>
            </a:r>
          </a:p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7A44CFB-15A3-4133-9847-A0DCFFE110AD}"/>
              </a:ext>
            </a:extLst>
          </p:cNvPr>
          <p:cNvSpPr txBox="1">
            <a:spLocks/>
          </p:cNvSpPr>
          <p:nvPr/>
        </p:nvSpPr>
        <p:spPr>
          <a:xfrm>
            <a:off x="6096000" y="365124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Success criteria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2D5D1F2-4D94-4891-9DF2-7E95E85BFA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0840" y="4409440"/>
            <a:ext cx="3672840" cy="2448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96016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16CA9-408E-4D8A-AD57-2CC70081C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Thank you for your attention 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4EBA8-5126-4F6E-AC12-A6ABE0F23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4612" y="4750893"/>
            <a:ext cx="4087305" cy="11478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/>
              <a:t>Do you have any questions ?</a:t>
            </a: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0BA25BB-E433-4C36-BA1A-D4CADBD4C4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2425"/>
          <a:stretch/>
        </p:blipFill>
        <p:spPr bwMode="auto"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19047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F137ED-C0EA-454A-99C7-C6CBC94C4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640080"/>
            <a:ext cx="625111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B7083-CB8C-402B-9950-1BABA3B30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0" y="4636008"/>
            <a:ext cx="6251111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b="0" i="0" u="none" strike="noStrike">
                <a:effectLst/>
              </a:rPr>
              <a:t>Given the phone’s camera feed, detect all the monuments and provide information about them</a:t>
            </a:r>
            <a:endParaRPr lang="en-US" sz="240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5D9E1E2D-E7A8-4848-8E0C-7AACE0BFA6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3" r="3045"/>
          <a:stretch/>
        </p:blipFill>
        <p:spPr bwMode="auto"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530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01EB3-2542-4B9D-912B-56EB791AB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505575" cy="1325563"/>
          </a:xfrm>
        </p:spPr>
        <p:txBody>
          <a:bodyPr>
            <a:normAutofit/>
          </a:bodyPr>
          <a:lstStyle/>
          <a:p>
            <a:r>
              <a:rPr lang="en-US" dirty="0"/>
              <a:t>Target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CA4CE-6417-4C0C-B930-BE7C2B666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05575" cy="4351338"/>
          </a:xfrm>
        </p:spPr>
        <p:txBody>
          <a:bodyPr>
            <a:normAutofit/>
          </a:bodyPr>
          <a:lstStyle/>
          <a:p>
            <a:r>
              <a:rPr lang="en-US" sz="2400" dirty="0"/>
              <a:t>Foreigners unable to speak the local language</a:t>
            </a:r>
          </a:p>
          <a:p>
            <a:r>
              <a:rPr lang="en-US" sz="2400" dirty="0"/>
              <a:t>Tourists or new residents discovering the city by themselves</a:t>
            </a:r>
          </a:p>
          <a:p>
            <a:r>
              <a:rPr lang="en-US" sz="2400" dirty="0"/>
              <a:t>Curious </a:t>
            </a:r>
            <a:r>
              <a:rPr lang="en-US" sz="2400" dirty="0" err="1"/>
              <a:t>bypassers</a:t>
            </a:r>
            <a:r>
              <a:rPr lang="en-US" sz="2400" dirty="0"/>
              <a:t> and culture enthusiasts</a:t>
            </a:r>
          </a:p>
          <a:p>
            <a:r>
              <a:rPr lang="en-US" sz="2400" dirty="0"/>
              <a:t>What is the name of this monument I’m seeing right now ? </a:t>
            </a:r>
          </a:p>
          <a:p>
            <a:r>
              <a:rPr lang="en-US" sz="2400" dirty="0"/>
              <a:t>Who created it ?</a:t>
            </a:r>
          </a:p>
          <a:p>
            <a:r>
              <a:rPr lang="en-US" sz="2400" dirty="0"/>
              <a:t>How can I learn more about it ?</a:t>
            </a:r>
          </a:p>
          <a:p>
            <a:r>
              <a:rPr lang="en-US" sz="2400" dirty="0"/>
              <a:t>I don’t have time to pinpoint each building on the map, </a:t>
            </a:r>
            <a:r>
              <a:rPr lang="en-US" sz="2400" dirty="0" err="1"/>
              <a:t>i’m</a:t>
            </a:r>
            <a:r>
              <a:rPr lang="en-US" sz="2400" dirty="0"/>
              <a:t> just passing by</a:t>
            </a:r>
          </a:p>
          <a:p>
            <a:endParaRPr lang="en-US" sz="2400" dirty="0"/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C9EB854D-EC2D-4AA3-8EAC-4C8845A831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54" r="2" b="2"/>
          <a:stretch/>
        </p:blipFill>
        <p:spPr bwMode="auto">
          <a:xfrm>
            <a:off x="7737635" y="-1"/>
            <a:ext cx="355520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C413D172-8B6A-47F5-9813-DE455773F3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D4146F-E333-4FBD-8F55-17A1BD440448}"/>
              </a:ext>
            </a:extLst>
          </p:cNvPr>
          <p:cNvSpPr txBox="1"/>
          <p:nvPr/>
        </p:nvSpPr>
        <p:spPr>
          <a:xfrm>
            <a:off x="8206941" y="872196"/>
            <a:ext cx="2616591" cy="12003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Really difficult to retrieve information about the monument you are in from location apps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B51325-7B02-4A3C-A83A-5CFE3CD5F3AA}"/>
              </a:ext>
            </a:extLst>
          </p:cNvPr>
          <p:cNvSpPr txBox="1"/>
          <p:nvPr/>
        </p:nvSpPr>
        <p:spPr>
          <a:xfrm>
            <a:off x="8206940" y="3077964"/>
            <a:ext cx="2616591" cy="9233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Maybe a real time solution of monument recognition?</a:t>
            </a:r>
          </a:p>
        </p:txBody>
      </p:sp>
    </p:spTree>
    <p:extLst>
      <p:ext uri="{BB962C8B-B14F-4D97-AF65-F5344CB8AC3E}">
        <p14:creationId xmlns:p14="http://schemas.microsoft.com/office/powerpoint/2010/main" val="864987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C4E4288A-DFC8-40A2-90E5-70E851A9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B63C2D82-D4FA-4A37-BB01-1E7B21E4F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5199" y="634058"/>
            <a:ext cx="1128382" cy="847206"/>
            <a:chOff x="5307830" y="325570"/>
            <a:chExt cx="1128382" cy="847206"/>
          </a:xfrm>
        </p:grpSpPr>
        <p:sp>
          <p:nvSpPr>
            <p:cNvPr id="138" name="Freeform 5">
              <a:extLst>
                <a:ext uri="{FF2B5EF4-FFF2-40B4-BE49-F238E27FC236}">
                  <a16:creationId xmlns:a16="http://schemas.microsoft.com/office/drawing/2014/main" id="{C94E7FEF-0CE9-4AC2-94BB-02230C6DC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5">
              <a:extLst>
                <a:ext uri="{FF2B5EF4-FFF2-40B4-BE49-F238E27FC236}">
                  <a16:creationId xmlns:a16="http://schemas.microsoft.com/office/drawing/2014/main" id="{EB546CC0-C1BC-48D2-8DA9-4B6028316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A413C59-7E82-419F-9A34-B4E87F0CE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371190"/>
            <a:ext cx="3363170" cy="2183042"/>
          </a:xfrm>
        </p:spPr>
        <p:txBody>
          <a:bodyPr anchor="b">
            <a:normAutofit/>
          </a:bodyPr>
          <a:lstStyle/>
          <a:p>
            <a:r>
              <a:rPr lang="en-US" sz="4000" dirty="0"/>
              <a:t>Existing solutions</a:t>
            </a:r>
          </a:p>
        </p:txBody>
      </p:sp>
      <p:sp>
        <p:nvSpPr>
          <p:cNvPr id="141" name="Freeform 5">
            <a:extLst>
              <a:ext uri="{FF2B5EF4-FFF2-40B4-BE49-F238E27FC236}">
                <a16:creationId xmlns:a16="http://schemas.microsoft.com/office/drawing/2014/main" id="{BD2BFF02-DF78-4F07-B176-52514E131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062174" y="1653645"/>
            <a:ext cx="4689240" cy="411502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43" name="Freeform: Shape 142">
            <a:extLst>
              <a:ext uri="{FF2B5EF4-FFF2-40B4-BE49-F238E27FC236}">
                <a16:creationId xmlns:a16="http://schemas.microsoft.com/office/drawing/2014/main" id="{0DB06EAB-7D8C-403A-86C5-B5FD79A13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42865" y="634058"/>
            <a:ext cx="3154669" cy="2796247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87DC4BA4-E845-4A86-8FE0-1409703469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77" t="4566" r="32805" b="3373"/>
          <a:stretch/>
        </p:blipFill>
        <p:spPr bwMode="auto">
          <a:xfrm>
            <a:off x="5301075" y="1108946"/>
            <a:ext cx="1638248" cy="1846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2F521-C788-40D5-89A4-93481088B9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3729161"/>
            <a:ext cx="5690043" cy="2277321"/>
          </a:xfrm>
        </p:spPr>
        <p:txBody>
          <a:bodyPr>
            <a:normAutofit/>
          </a:bodyPr>
          <a:lstStyle/>
          <a:p>
            <a:r>
              <a:rPr lang="en-US" sz="2400"/>
              <a:t>Google Lens</a:t>
            </a:r>
          </a:p>
          <a:p>
            <a:pPr lvl="1"/>
            <a:r>
              <a:rPr lang="en-US"/>
              <a:t>Heavily relies on server-side processing</a:t>
            </a:r>
          </a:p>
          <a:p>
            <a:pPr lvl="1"/>
            <a:r>
              <a:rPr lang="en-US"/>
              <a:t>Has big problems with privacy</a:t>
            </a:r>
          </a:p>
          <a:p>
            <a:endParaRPr lang="en-US" sz="2400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AEC1D635-E4A1-461A-9BDC-3655676B4A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7" r="33364"/>
          <a:stretch/>
        </p:blipFill>
        <p:spPr bwMode="auto">
          <a:xfrm>
            <a:off x="8465645" y="2102491"/>
            <a:ext cx="1882297" cy="3217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338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2" name="Rectangle 191">
            <a:extLst>
              <a:ext uri="{FF2B5EF4-FFF2-40B4-BE49-F238E27FC236}">
                <a16:creationId xmlns:a16="http://schemas.microsoft.com/office/drawing/2014/main" id="{C4E4288A-DFC8-40A2-90E5-70E851A9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B63C2D82-D4FA-4A37-BB01-1E7B21E4F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5199" y="634058"/>
            <a:ext cx="1128382" cy="847206"/>
            <a:chOff x="5307830" y="325570"/>
            <a:chExt cx="1128382" cy="847206"/>
          </a:xfrm>
        </p:grpSpPr>
        <p:sp>
          <p:nvSpPr>
            <p:cNvPr id="194" name="Freeform 5">
              <a:extLst>
                <a:ext uri="{FF2B5EF4-FFF2-40B4-BE49-F238E27FC236}">
                  <a16:creationId xmlns:a16="http://schemas.microsoft.com/office/drawing/2014/main" id="{C94E7FEF-0CE9-4AC2-94BB-02230C6DC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5">
              <a:extLst>
                <a:ext uri="{FF2B5EF4-FFF2-40B4-BE49-F238E27FC236}">
                  <a16:creationId xmlns:a16="http://schemas.microsoft.com/office/drawing/2014/main" id="{EB546CC0-C1BC-48D2-8DA9-4B6028316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04FC87-EE45-4D41-BE79-128A8C404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371190"/>
            <a:ext cx="3363170" cy="2183042"/>
          </a:xfrm>
        </p:spPr>
        <p:txBody>
          <a:bodyPr anchor="b">
            <a:normAutofit/>
          </a:bodyPr>
          <a:lstStyle/>
          <a:p>
            <a:r>
              <a:rPr lang="en-US" sz="4000"/>
              <a:t>Existing solutions</a:t>
            </a:r>
          </a:p>
        </p:txBody>
      </p:sp>
      <p:sp>
        <p:nvSpPr>
          <p:cNvPr id="196" name="Freeform 5">
            <a:extLst>
              <a:ext uri="{FF2B5EF4-FFF2-40B4-BE49-F238E27FC236}">
                <a16:creationId xmlns:a16="http://schemas.microsoft.com/office/drawing/2014/main" id="{BD2BFF02-DF78-4F07-B176-52514E131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062174" y="1653645"/>
            <a:ext cx="4689240" cy="411502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97" name="Freeform: Shape 196">
            <a:extLst>
              <a:ext uri="{FF2B5EF4-FFF2-40B4-BE49-F238E27FC236}">
                <a16:creationId xmlns:a16="http://schemas.microsoft.com/office/drawing/2014/main" id="{0DB06EAB-7D8C-403A-86C5-B5FD79A13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42865" y="634058"/>
            <a:ext cx="3154669" cy="2796247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0C521-CF50-4365-8102-845DA66FA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3729161"/>
            <a:ext cx="5690043" cy="2277321"/>
          </a:xfrm>
        </p:spPr>
        <p:txBody>
          <a:bodyPr>
            <a:normAutofit/>
          </a:bodyPr>
          <a:lstStyle/>
          <a:p>
            <a:r>
              <a:rPr lang="en-US" sz="2400"/>
              <a:t>There are also some researches about monument detection apps</a:t>
            </a:r>
          </a:p>
          <a:p>
            <a:r>
              <a:rPr lang="en-US" sz="2400"/>
              <a:t>The main problem of them is that they process already taken photos, not the camera image itself</a:t>
            </a:r>
          </a:p>
          <a:p>
            <a:endParaRPr lang="en-US" sz="2400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6922038C-0F6C-4146-B796-0D0A23F26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662786" y="2102491"/>
            <a:ext cx="1488016" cy="3217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1338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8" name="Rectangle 137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E0A1BF-986F-4197-B274-8F76A9681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Key solution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9F41EAB8-2BD9-426F-8079-1EEAB203FA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59" r="9730"/>
          <a:stretch/>
        </p:blipFill>
        <p:spPr bwMode="auto"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0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CA1B5-E95A-401F-8D67-F45818279C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200"/>
              <a:t>To earn time and </a:t>
            </a:r>
          </a:p>
          <a:p>
            <a:r>
              <a:rPr lang="en-US" sz="2200"/>
              <a:t>By providing an augmented experience for something as simple as a walk, we make city touring accessible to any person with a phone</a:t>
            </a:r>
          </a:p>
          <a:p>
            <a:r>
              <a:rPr lang="en-US" sz="2200"/>
              <a:t>Deep Tour provides a deep learning solution to those questions, right in your pocket.</a:t>
            </a:r>
          </a:p>
          <a:p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2909566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928CF-72BD-44E7-A5EA-AB508746F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 scenario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632EC73-D996-4D87-BFCC-5374411D7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38" y="2122517"/>
            <a:ext cx="6306945" cy="4189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13FE22E-01E6-4E2A-AE95-3B15AF6CDE85}"/>
              </a:ext>
            </a:extLst>
          </p:cNvPr>
          <p:cNvCxnSpPr>
            <a:cxnSpLocks/>
            <a:stCxn id="18" idx="0"/>
            <a:endCxn id="7" idx="0"/>
          </p:cNvCxnSpPr>
          <p:nvPr/>
        </p:nvCxnSpPr>
        <p:spPr>
          <a:xfrm flipV="1">
            <a:off x="2422269" y="3341716"/>
            <a:ext cx="7286996" cy="135503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C880E6B-C360-4FCE-84E5-4E43759902B1}"/>
              </a:ext>
            </a:extLst>
          </p:cNvPr>
          <p:cNvCxnSpPr>
            <a:cxnSpLocks/>
            <a:stCxn id="18" idx="2"/>
            <a:endCxn id="7" idx="2"/>
          </p:cNvCxnSpPr>
          <p:nvPr/>
        </p:nvCxnSpPr>
        <p:spPr>
          <a:xfrm flipV="1">
            <a:off x="2334731" y="5096042"/>
            <a:ext cx="7374534" cy="2692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1ED8532-C16F-4488-A624-D603EC39AD0D}"/>
              </a:ext>
            </a:extLst>
          </p:cNvPr>
          <p:cNvSpPr txBox="1"/>
          <p:nvPr/>
        </p:nvSpPr>
        <p:spPr>
          <a:xfrm>
            <a:off x="7575665" y="3341716"/>
            <a:ext cx="4267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Big Ben</a:t>
            </a:r>
            <a:endParaRPr lang="en-US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Design: Augustus Pugin</a:t>
            </a:r>
            <a:endParaRPr lang="en-US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Completion: 1859</a:t>
            </a:r>
            <a:endParaRPr lang="en-US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Height: 96 meters</a:t>
            </a:r>
            <a:br>
              <a:rPr lang="en-US" b="0" dirty="0">
                <a:effectLst/>
              </a:rPr>
            </a:br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URL: </a:t>
            </a:r>
            <a:r>
              <a:rPr lang="en-US" b="0" i="0" u="sng" strike="noStrike" dirty="0">
                <a:solidFill>
                  <a:srgbClr val="3D4594"/>
                </a:solidFill>
                <a:effectLst/>
                <a:latin typeface="Calibri" panose="020F0502020204030204" pitchFamily="34" charset="0"/>
                <a:hlinkClick r:id="rId3"/>
              </a:rPr>
              <a:t>https://en.wikipedia.org/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…</a:t>
            </a:r>
            <a:endParaRPr lang="en-US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Map: </a:t>
            </a:r>
            <a:r>
              <a:rPr lang="en-US" b="0" i="0" u="sng" strike="noStrike" dirty="0">
                <a:solidFill>
                  <a:srgbClr val="3D4594"/>
                </a:solidFill>
                <a:effectLst/>
                <a:latin typeface="Calibri" panose="020F0502020204030204" pitchFamily="34" charset="0"/>
                <a:hlinkClick r:id="rId4"/>
              </a:rPr>
              <a:t>https://www.google.com/maps/…</a:t>
            </a:r>
            <a:endParaRPr lang="en-US" b="0" dirty="0">
              <a:effectLst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BDA9E12-25A0-4E91-92FA-760ACB5990FF}"/>
              </a:ext>
            </a:extLst>
          </p:cNvPr>
          <p:cNvSpPr/>
          <p:nvPr/>
        </p:nvSpPr>
        <p:spPr>
          <a:xfrm rot="447576">
            <a:off x="2242725" y="4693899"/>
            <a:ext cx="271550" cy="67427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589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327B3-024F-47F4-8202-936B4005C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 features and extensions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955E2-E70E-4498-BDA5-24394BCA6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Notification system for nearby interest points</a:t>
            </a:r>
          </a:p>
          <a:p>
            <a:r>
              <a:rPr lang="en-US" dirty="0"/>
              <a:t>Recommendation system</a:t>
            </a:r>
          </a:p>
          <a:p>
            <a:r>
              <a:rPr lang="en-US" dirty="0"/>
              <a:t>Screen and audio guidance (“look right to see the Westminster palace”)</a:t>
            </a:r>
          </a:p>
          <a:p>
            <a:r>
              <a:rPr lang="en-US" dirty="0"/>
              <a:t>Google glasses extension</a:t>
            </a:r>
          </a:p>
          <a:p>
            <a:endParaRPr lang="en-US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6945C4BE-DB2F-44ED-AAFA-7B944936CF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4811" y="1603375"/>
            <a:ext cx="1825625" cy="1825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>
            <a:extLst>
              <a:ext uri="{FF2B5EF4-FFF2-40B4-BE49-F238E27FC236}">
                <a16:creationId xmlns:a16="http://schemas.microsoft.com/office/drawing/2014/main" id="{104F0C10-046A-4035-ADE5-F0C124F73B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5602" y="4015655"/>
            <a:ext cx="3253581" cy="216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3A201F2-CCD9-4586-A5B2-81339CB4EFA0}"/>
              </a:ext>
            </a:extLst>
          </p:cNvPr>
          <p:cNvCxnSpPr>
            <a:cxnSpLocks/>
            <a:stCxn id="24" idx="0"/>
            <a:endCxn id="27" idx="0"/>
          </p:cNvCxnSpPr>
          <p:nvPr/>
        </p:nvCxnSpPr>
        <p:spPr>
          <a:xfrm flipV="1">
            <a:off x="6688472" y="4216349"/>
            <a:ext cx="3829899" cy="11325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CA312EA-F7EB-4177-A09F-31BA93B5E457}"/>
              </a:ext>
            </a:extLst>
          </p:cNvPr>
          <p:cNvCxnSpPr>
            <a:cxnSpLocks/>
            <a:stCxn id="24" idx="2"/>
            <a:endCxn id="27" idx="2"/>
          </p:cNvCxnSpPr>
          <p:nvPr/>
        </p:nvCxnSpPr>
        <p:spPr>
          <a:xfrm flipV="1">
            <a:off x="6644672" y="5416678"/>
            <a:ext cx="3873699" cy="2667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91FF8209-DF07-4A60-AAB6-39E0EF71FB74}"/>
              </a:ext>
            </a:extLst>
          </p:cNvPr>
          <p:cNvSpPr/>
          <p:nvPr/>
        </p:nvSpPr>
        <p:spPr>
          <a:xfrm rot="447576">
            <a:off x="6607437" y="5347506"/>
            <a:ext cx="118270" cy="33736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4A2D68F-DB3C-4650-8E1B-679D43A2E23F}"/>
              </a:ext>
            </a:extLst>
          </p:cNvPr>
          <p:cNvSpPr txBox="1"/>
          <p:nvPr/>
        </p:nvSpPr>
        <p:spPr>
          <a:xfrm>
            <a:off x="9038705" y="4216349"/>
            <a:ext cx="29593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Big Ben</a:t>
            </a:r>
            <a:endParaRPr lang="en-US" sz="1200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Design: Augustus Pugin</a:t>
            </a:r>
            <a:endParaRPr lang="en-US" sz="1200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Completion: 1859</a:t>
            </a:r>
            <a:endParaRPr lang="en-US" sz="1200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Height: 96 meters</a:t>
            </a:r>
            <a:br>
              <a:rPr lang="en-US" sz="1200" b="0" dirty="0">
                <a:effectLst/>
              </a:rPr>
            </a:b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URL: </a:t>
            </a:r>
            <a:r>
              <a:rPr lang="en-US" sz="1200" b="0" i="0" u="sng" strike="noStrike" dirty="0">
                <a:solidFill>
                  <a:srgbClr val="3D4594"/>
                </a:solidFill>
                <a:effectLst/>
                <a:latin typeface="Calibri" panose="020F0502020204030204" pitchFamily="34" charset="0"/>
                <a:hlinkClick r:id="rId4"/>
              </a:rPr>
              <a:t>https://en.wikipedia.org/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…</a:t>
            </a:r>
            <a:endParaRPr lang="en-US" sz="1200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Map: </a:t>
            </a:r>
            <a:r>
              <a:rPr lang="en-US" sz="1200" b="0" i="0" u="sng" strike="noStrike" dirty="0">
                <a:solidFill>
                  <a:srgbClr val="3D4594"/>
                </a:solidFill>
                <a:effectLst/>
                <a:latin typeface="Calibri" panose="020F0502020204030204" pitchFamily="34" charset="0"/>
                <a:hlinkClick r:id="rId5"/>
              </a:rPr>
              <a:t>https://www.google.com/maps/…</a:t>
            </a:r>
            <a:endParaRPr lang="en-US" sz="1200" b="0" dirty="0">
              <a:effectLst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0293DA0-4D36-4D27-900D-3A6BFE95DE7A}"/>
              </a:ext>
            </a:extLst>
          </p:cNvPr>
          <p:cNvSpPr txBox="1"/>
          <p:nvPr/>
        </p:nvSpPr>
        <p:spPr>
          <a:xfrm>
            <a:off x="8218516" y="2146855"/>
            <a:ext cx="3059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“You are passing by Big Ben”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181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C3510-2FA7-45A5-92BD-D1381474B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System overview</a:t>
            </a:r>
            <a:endParaRPr lang="en-US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F4F670E4-5CF2-4116-9617-25F63409C4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578" y="1542715"/>
            <a:ext cx="7286844" cy="473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503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104</TotalTime>
  <Words>521</Words>
  <Application>Microsoft Office PowerPoint</Application>
  <PresentationFormat>Widescreen</PresentationFormat>
  <Paragraphs>74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Problem statement</vt:lpstr>
      <vt:lpstr>Target users</vt:lpstr>
      <vt:lpstr>Existing solutions</vt:lpstr>
      <vt:lpstr>Existing solutions</vt:lpstr>
      <vt:lpstr>Key solution</vt:lpstr>
      <vt:lpstr>Usage scenario</vt:lpstr>
      <vt:lpstr>Optional features and extensions</vt:lpstr>
      <vt:lpstr>System overview</vt:lpstr>
      <vt:lpstr>Challenges and solution ideas</vt:lpstr>
      <vt:lpstr>Challenges and solution ideas</vt:lpstr>
      <vt:lpstr>Challenges and solutions ideas</vt:lpstr>
      <vt:lpstr>Evaluation Strategy</vt:lpstr>
      <vt:lpstr>Project Plan</vt:lpstr>
      <vt:lpstr>Final deliverable</vt:lpstr>
      <vt:lpstr>Thank you for your attention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Norman Doret</dc:creator>
  <cp:lastModifiedBy>Norman Doret</cp:lastModifiedBy>
  <cp:revision>1</cp:revision>
  <dcterms:created xsi:type="dcterms:W3CDTF">2022-03-19T11:43:10Z</dcterms:created>
  <dcterms:modified xsi:type="dcterms:W3CDTF">2022-03-20T03:39:48Z</dcterms:modified>
</cp:coreProperties>
</file>

<file path=docProps/thumbnail.jpeg>
</file>